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4346A-1134-4FB0-BF12-23D07A858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6411AF-506A-4CE2-A58C-24E7D5F69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32B8C-DBA4-4EC1-BAB4-F7FEA6A8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920FD-818F-4A0C-AD63-2F6F3F66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32348-43AB-494D-8E39-E97F1C3FD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1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3F09-954D-44FF-B451-3A24B943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20AA39-76D1-4B95-A6F0-1CE619D94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F21AA-6EC9-4F2F-917D-F97EB640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C5587-9B00-4BE7-BF85-2681A877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57696A-A46E-4EE5-81DE-B84827EF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1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EDA87-5A0A-49AC-9661-83987DB06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CA6686-8398-4B40-BEE2-0B2ECF571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1FBED-CA27-4A8A-8F84-CF499674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F5106-D061-46C8-AEB5-F5087180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E5359-6733-4AF8-ADEA-979DC7C7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4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98FFD-368B-45A4-BA79-6EC98319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872270-4F83-4732-BAD4-B5FB2EB7B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ADC5C-037E-42A7-83D2-89F3E351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B76A0-E252-43C8-AF8E-7C5A7C11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47D54-61B7-4112-AD95-EE3F1CEC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99B47-C171-4E17-A9B1-205235A7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D0DD8-574E-4447-8DC6-F5E4845D5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031FAA-CCAF-40A2-9B73-6B083B5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C6CF3-620F-4F56-85C8-BB965AA8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F03B7E-0DAE-4B25-BB7D-24E297D14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91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F3029-888D-42C9-B2BE-A6184B8D1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B4777-8EB6-414D-B2A2-520AC821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56EDC-94DA-4341-9148-C1EA59727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059DB4-923E-4AD4-8D35-D616DD5E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CDBCE-B600-4E78-A939-93953AFF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A3D3B-C7FA-41B1-A74B-DE70D00B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3BCCF-2AD5-43B7-B921-FC46BE46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150D4-844F-4C8F-A603-A444A0E8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CFB48A-DF41-48AE-A416-24C312E1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A81B56-3264-4E05-8AD9-159F1B61D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5870FA-B1C4-45C2-BC4E-73774DEC1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345D20-DA6A-40D3-B3A3-210DAA84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EC3EC4-5707-43C7-8033-A8B430E0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F047AD-4E5E-412C-B836-F5FC341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79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6E0D1-2D87-4412-950C-B89DAF73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4E7BE6-8D93-4BBD-A83D-E2A54CE3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69D1FF-1968-4517-8675-6FF8D312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232F14-AD71-4255-8547-8910AA1E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2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D6204E-5835-4D28-9F53-F86B3E13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9D4F9E-C687-4557-ABD8-9EEB9ECB5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B364DB-A7A8-4B62-BAAB-9600D9517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8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D4590-7B5E-4F2E-9A8A-73BBF91D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9B52F1-E63C-4739-9E92-742A4982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84557F-C0B3-4999-9835-7884E42ED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981B5-E8A3-48E4-A676-03B977BE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609FEF-AC48-4DB8-B947-8FB05AA4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DA13EA-06FA-4B4D-AE24-B608675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8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D2BAA-D3C4-46A4-99BF-63B6DE26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89D59D-5C49-4E30-8717-D68B38DB7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11A9EC-DF26-4119-8DB3-CA680F8E3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E6C01F-C605-4B84-951B-8FD2A7C8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9345ED-F0BE-4394-BE60-0A407F29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145EC-D841-4402-A058-CBC67314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2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577C0B-365F-4D36-A405-13F89C21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FD5BD-FD97-4365-8D44-077E0844B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6F73A-2295-4224-A6A4-BA4A38B81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8B10-CAA3-420F-8A64-669EA53D8050}" type="datetimeFigureOut">
              <a:rPr lang="ko-KR" altLang="en-US" smtClean="0"/>
              <a:t>2020-02-08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97625-F40B-443F-9CCA-213473FAC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F5904-CB2E-4AF6-8204-91B2ABD60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8B8F3-8784-47CA-9B00-80CA88A34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2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98180-793A-455C-8921-86A5B239C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F1C2F-1F0F-4F86-822E-DFCD5A815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Python 3.7.X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0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주피터노트북</a:t>
            </a:r>
          </a:p>
        </p:txBody>
      </p:sp>
      <p:pic>
        <p:nvPicPr>
          <p:cNvPr id="2050" name="Picture 2" descr="https://dojang.io/pluginfile.php/14085/mod_page/content/7/046011_.png">
            <a:extLst>
              <a:ext uri="{FF2B5EF4-FFF2-40B4-BE49-F238E27FC236}">
                <a16:creationId xmlns:a16="http://schemas.microsoft.com/office/drawing/2014/main" id="{91DDCA83-1F67-46CC-ADF5-749F0739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240" y="1656039"/>
            <a:ext cx="7839520" cy="48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0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주피터노트북</a:t>
            </a:r>
          </a:p>
        </p:txBody>
      </p:sp>
      <p:pic>
        <p:nvPicPr>
          <p:cNvPr id="3074" name="Picture 2" descr="https://dojang.io/pluginfile.php/14085/mod_page/content/7/046012_.png">
            <a:extLst>
              <a:ext uri="{FF2B5EF4-FFF2-40B4-BE49-F238E27FC236}">
                <a16:creationId xmlns:a16="http://schemas.microsoft.com/office/drawing/2014/main" id="{29CD62DF-A628-435E-8FA9-9FBE4B26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412" y="2114281"/>
            <a:ext cx="7195176" cy="44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C0A32FF-9ACE-4D14-88B6-ABB146188695}"/>
              </a:ext>
            </a:extLst>
          </p:cNvPr>
          <p:cNvSpPr/>
          <p:nvPr/>
        </p:nvSpPr>
        <p:spPr>
          <a:xfrm>
            <a:off x="1157608" y="1431973"/>
            <a:ext cx="987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메뉴의 </a:t>
            </a:r>
            <a:r>
              <a:rPr lang="ko-KR" altLang="en-US" dirty="0" err="1"/>
              <a:t>드롭다운</a:t>
            </a:r>
            <a:r>
              <a:rPr lang="ko-KR" altLang="en-US" dirty="0"/>
              <a:t> 목록에서 </a:t>
            </a:r>
            <a:r>
              <a:rPr lang="ko-KR" altLang="en-US" b="1" dirty="0" err="1"/>
              <a:t>Markdown을</a:t>
            </a:r>
            <a:r>
              <a:rPr lang="ko-KR" altLang="en-US" b="1" dirty="0"/>
              <a:t> 선택</a:t>
            </a:r>
          </a:p>
          <a:p>
            <a:pPr algn="ctr"/>
            <a:r>
              <a:rPr lang="ko-KR" altLang="en-US" b="1" dirty="0"/>
              <a:t>#은 제목이라는 뜻이며 #이 하나씩 늘어날 수록 하위 제목</a:t>
            </a:r>
            <a:r>
              <a:rPr lang="ko-KR" altLang="en-US" dirty="0"/>
              <a:t>이 된다</a:t>
            </a:r>
          </a:p>
        </p:txBody>
      </p:sp>
    </p:spTree>
    <p:extLst>
      <p:ext uri="{BB962C8B-B14F-4D97-AF65-F5344CB8AC3E}">
        <p14:creationId xmlns:p14="http://schemas.microsoft.com/office/powerpoint/2010/main" val="86635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857CB3-9503-4B29-B7B6-AE2BE801729F}"/>
              </a:ext>
            </a:extLst>
          </p:cNvPr>
          <p:cNvSpPr/>
          <p:nvPr/>
        </p:nvSpPr>
        <p:spPr>
          <a:xfrm>
            <a:off x="1276054" y="2828836"/>
            <a:ext cx="9639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운영체제 중에서 리눅스나 </a:t>
            </a:r>
            <a:r>
              <a:rPr lang="ko-KR" altLang="en-US" dirty="0" err="1"/>
              <a:t>macOS에서는</a:t>
            </a:r>
            <a:r>
              <a:rPr lang="ko-KR" altLang="en-US" dirty="0"/>
              <a:t> </a:t>
            </a:r>
            <a:r>
              <a:rPr lang="ko-KR" altLang="en-US" dirty="0" err="1"/>
              <a:t>pip로</a:t>
            </a:r>
            <a:r>
              <a:rPr lang="ko-KR" altLang="en-US" dirty="0"/>
              <a:t> 패키지를 설치하는데 큰 문제가 없다</a:t>
            </a:r>
          </a:p>
          <a:p>
            <a:pPr algn="ctr"/>
            <a:r>
              <a:rPr lang="ko-KR" altLang="en-US" dirty="0"/>
              <a:t>하지만 </a:t>
            </a:r>
            <a:r>
              <a:rPr lang="ko-KR" altLang="en-US" dirty="0" err="1"/>
              <a:t>Windows에서는</a:t>
            </a:r>
            <a:r>
              <a:rPr lang="ko-KR" altLang="en-US" dirty="0"/>
              <a:t> </a:t>
            </a:r>
            <a:r>
              <a:rPr lang="ko-KR" altLang="en-US" dirty="0" err="1"/>
              <a:t>pip로</a:t>
            </a:r>
            <a:r>
              <a:rPr lang="ko-KR" altLang="en-US" dirty="0"/>
              <a:t> 패키지를 설치하더라도 중간에 에러가 나는 경우가 많다</a:t>
            </a:r>
          </a:p>
        </p:txBody>
      </p:sp>
    </p:spTree>
    <p:extLst>
      <p:ext uri="{BB962C8B-B14F-4D97-AF65-F5344CB8AC3E}">
        <p14:creationId xmlns:p14="http://schemas.microsoft.com/office/powerpoint/2010/main" val="48449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설치하기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A49A1B-8213-4E50-B232-7BD4977BD8AD}"/>
              </a:ext>
            </a:extLst>
          </p:cNvPr>
          <p:cNvSpPr/>
          <p:nvPr/>
        </p:nvSpPr>
        <p:spPr>
          <a:xfrm>
            <a:off x="4543908" y="1690688"/>
            <a:ext cx="310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https://www.anaconda.com/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3D5057-8577-4D1B-8C60-2036861B532D}"/>
              </a:ext>
            </a:extLst>
          </p:cNvPr>
          <p:cNvGrpSpPr/>
          <p:nvPr/>
        </p:nvGrpSpPr>
        <p:grpSpPr>
          <a:xfrm>
            <a:off x="2625494" y="2060020"/>
            <a:ext cx="7005192" cy="4087696"/>
            <a:chOff x="3577087" y="1809045"/>
            <a:chExt cx="5102006" cy="29771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F10971C-33D2-45DD-9F45-B3D6533D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7087" y="2071813"/>
              <a:ext cx="5037826" cy="271437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43716F7-DF41-4767-A99B-A28BBAF1A857}"/>
                </a:ext>
              </a:extLst>
            </p:cNvPr>
            <p:cNvSpPr/>
            <p:nvPr/>
          </p:nvSpPr>
          <p:spPr>
            <a:xfrm>
              <a:off x="7648091" y="2025729"/>
              <a:ext cx="448850" cy="2511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020515-3E90-44D3-BCD3-45FBBD05A7AE}"/>
                </a:ext>
              </a:extLst>
            </p:cNvPr>
            <p:cNvSpPr txBox="1"/>
            <p:nvPr/>
          </p:nvSpPr>
          <p:spPr>
            <a:xfrm>
              <a:off x="8032762" y="18090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클릭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B268C5-2D91-464B-A566-5FFBACA8740E}"/>
              </a:ext>
            </a:extLst>
          </p:cNvPr>
          <p:cNvSpPr txBox="1"/>
          <p:nvPr/>
        </p:nvSpPr>
        <p:spPr>
          <a:xfrm>
            <a:off x="5385708" y="146730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사이트 접속</a:t>
            </a:r>
          </a:p>
        </p:txBody>
      </p:sp>
    </p:spTree>
    <p:extLst>
      <p:ext uri="{BB962C8B-B14F-4D97-AF65-F5344CB8AC3E}">
        <p14:creationId xmlns:p14="http://schemas.microsoft.com/office/powerpoint/2010/main" val="21891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설치하기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C2B37-102C-4054-874C-9BC49317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00" y="2034895"/>
            <a:ext cx="7281000" cy="3915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7BE2A-31B5-468D-B373-BDF25CB51386}"/>
              </a:ext>
            </a:extLst>
          </p:cNvPr>
          <p:cNvSpPr txBox="1"/>
          <p:nvPr/>
        </p:nvSpPr>
        <p:spPr>
          <a:xfrm>
            <a:off x="8085086" y="341475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밑으로 스크롤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0AD582B-4CB4-44A7-B7E7-FEFC1D934D0A}"/>
              </a:ext>
            </a:extLst>
          </p:cNvPr>
          <p:cNvSpPr/>
          <p:nvPr/>
        </p:nvSpPr>
        <p:spPr>
          <a:xfrm>
            <a:off x="9251868" y="3757094"/>
            <a:ext cx="484632" cy="97840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6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</a:t>
            </a:r>
            <a:r>
              <a:rPr lang="en-US" altLang="ko-KR" dirty="0"/>
              <a:t>bit </a:t>
            </a:r>
            <a:r>
              <a:rPr lang="ko-KR" altLang="en-US" dirty="0"/>
              <a:t>확인하기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1442FA-72EF-4261-B75F-5CA266F1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83" y="2336675"/>
            <a:ext cx="2762270" cy="28384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BD1B3B-62F5-47F6-8B71-1713F5895199}"/>
              </a:ext>
            </a:extLst>
          </p:cNvPr>
          <p:cNvSpPr/>
          <p:nvPr/>
        </p:nvSpPr>
        <p:spPr>
          <a:xfrm>
            <a:off x="1355017" y="4865746"/>
            <a:ext cx="2700560" cy="274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A7806-B726-419F-A382-0D733CF372A7}"/>
              </a:ext>
            </a:extLst>
          </p:cNvPr>
          <p:cNvSpPr txBox="1"/>
          <p:nvPr/>
        </p:nvSpPr>
        <p:spPr>
          <a:xfrm>
            <a:off x="758051" y="48058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9BD49B-E151-4C9C-9824-C59198FA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387" y="2715969"/>
            <a:ext cx="6285514" cy="200407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F590F6A-257D-4CA6-ADDC-BE1D0CC83E60}"/>
              </a:ext>
            </a:extLst>
          </p:cNvPr>
          <p:cNvSpPr/>
          <p:nvPr/>
        </p:nvSpPr>
        <p:spPr>
          <a:xfrm>
            <a:off x="4266416" y="3475691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94891-D771-41E7-A5B9-D1ABB7D5319A}"/>
              </a:ext>
            </a:extLst>
          </p:cNvPr>
          <p:cNvCxnSpPr/>
          <p:nvPr/>
        </p:nvCxnSpPr>
        <p:spPr>
          <a:xfrm>
            <a:off x="5666437" y="4510408"/>
            <a:ext cx="24873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217EE8-6D33-4BBF-B0BA-D37FE0D007D3}"/>
              </a:ext>
            </a:extLst>
          </p:cNvPr>
          <p:cNvSpPr txBox="1"/>
          <p:nvPr/>
        </p:nvSpPr>
        <p:spPr>
          <a:xfrm>
            <a:off x="8070679" y="419771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확인 </a:t>
            </a:r>
            <a:r>
              <a:rPr lang="en-US" altLang="ko-KR" b="1" dirty="0"/>
              <a:t>(64bit)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설치하기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9FB97-4270-4DC8-A0D7-93713E43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05" y="1523211"/>
            <a:ext cx="8438390" cy="46928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287721-631F-4EC6-8E9F-D411A3E9B605}"/>
              </a:ext>
            </a:extLst>
          </p:cNvPr>
          <p:cNvSpPr/>
          <p:nvPr/>
        </p:nvSpPr>
        <p:spPr>
          <a:xfrm>
            <a:off x="4685708" y="1909343"/>
            <a:ext cx="999681" cy="4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3AC5A-313A-4332-A308-A1886FF0E41B}"/>
              </a:ext>
            </a:extLst>
          </p:cNvPr>
          <p:cNvSpPr txBox="1"/>
          <p:nvPr/>
        </p:nvSpPr>
        <p:spPr>
          <a:xfrm>
            <a:off x="4306682" y="154001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 클릭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8CAAED-6675-4D78-ABF1-FF1B88E0EE47}"/>
              </a:ext>
            </a:extLst>
          </p:cNvPr>
          <p:cNvSpPr/>
          <p:nvPr/>
        </p:nvSpPr>
        <p:spPr>
          <a:xfrm>
            <a:off x="3250147" y="4429865"/>
            <a:ext cx="1852489" cy="42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802B8-3CD0-4C2F-B6DC-2A0298DC7EC2}"/>
              </a:ext>
            </a:extLst>
          </p:cNvPr>
          <p:cNvSpPr txBox="1"/>
          <p:nvPr/>
        </p:nvSpPr>
        <p:spPr>
          <a:xfrm>
            <a:off x="2180492" y="483968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② 클릭 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자기 컴퓨터 사양에 맞는 것을 설치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1671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설치하기</a:t>
            </a:r>
          </a:p>
        </p:txBody>
      </p:sp>
      <p:pic>
        <p:nvPicPr>
          <p:cNvPr id="1026" name="Picture 2" descr="https://dojang.io/pluginfile.php/14084/mod_page/content/6/046007_.png">
            <a:extLst>
              <a:ext uri="{FF2B5EF4-FFF2-40B4-BE49-F238E27FC236}">
                <a16:creationId xmlns:a16="http://schemas.microsoft.com/office/drawing/2014/main" id="{29A14016-7BE1-4413-B43C-28E86CA3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2410270"/>
            <a:ext cx="47529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F3897-CBFA-4EA4-AEB6-26B191C9C252}"/>
              </a:ext>
            </a:extLst>
          </p:cNvPr>
          <p:cNvSpPr txBox="1"/>
          <p:nvPr/>
        </p:nvSpPr>
        <p:spPr>
          <a:xfrm>
            <a:off x="3030898" y="1728416"/>
            <a:ext cx="613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다운로드를 받으면서 해당 체크만 </a:t>
            </a:r>
            <a:r>
              <a:rPr lang="ko-KR" altLang="en-US" b="1" dirty="0" err="1"/>
              <a:t>하지말고</a:t>
            </a:r>
            <a:r>
              <a:rPr lang="ko-KR" altLang="en-US" b="1" dirty="0"/>
              <a:t> </a:t>
            </a:r>
            <a:r>
              <a:rPr lang="en-US" altLang="ko-KR" b="1" dirty="0"/>
              <a:t>Install</a:t>
            </a:r>
            <a:r>
              <a:rPr lang="ko-KR" altLang="en-US" b="1" dirty="0"/>
              <a:t>을 해라</a:t>
            </a:r>
          </a:p>
        </p:txBody>
      </p:sp>
    </p:spTree>
    <p:extLst>
      <p:ext uri="{BB962C8B-B14F-4D97-AF65-F5344CB8AC3E}">
        <p14:creationId xmlns:p14="http://schemas.microsoft.com/office/powerpoint/2010/main" val="97779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57FAE1C-0045-43D2-A022-EDA3B644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40" y="1823347"/>
            <a:ext cx="6010720" cy="48983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주피터노트북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2A3CD-DD7B-4D0C-9F91-1466E3ACD823}"/>
              </a:ext>
            </a:extLst>
          </p:cNvPr>
          <p:cNvSpPr txBox="1"/>
          <p:nvPr/>
        </p:nvSpPr>
        <p:spPr>
          <a:xfrm>
            <a:off x="3706567" y="1454015"/>
            <a:ext cx="477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시작 키를 눌러서 </a:t>
            </a:r>
            <a:r>
              <a:rPr lang="en-US" altLang="ko-KR" b="1" dirty="0" err="1"/>
              <a:t>jupyter</a:t>
            </a:r>
            <a:r>
              <a:rPr lang="ko-KR" altLang="en-US" b="1" dirty="0"/>
              <a:t> </a:t>
            </a:r>
            <a:r>
              <a:rPr lang="en-US" altLang="ko-KR" b="1" dirty="0"/>
              <a:t>Notebook</a:t>
            </a:r>
            <a:r>
              <a:rPr lang="ko-KR" altLang="en-US" b="1" dirty="0"/>
              <a:t>을 검색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B4AB6B-E008-423A-A3A5-4295AE571486}"/>
              </a:ext>
            </a:extLst>
          </p:cNvPr>
          <p:cNvSpPr/>
          <p:nvPr/>
        </p:nvSpPr>
        <p:spPr>
          <a:xfrm>
            <a:off x="5870164" y="3990614"/>
            <a:ext cx="1473463" cy="298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002EB-2081-4653-A776-AEE847F12196}"/>
              </a:ext>
            </a:extLst>
          </p:cNvPr>
          <p:cNvSpPr txBox="1"/>
          <p:nvPr/>
        </p:nvSpPr>
        <p:spPr>
          <a:xfrm>
            <a:off x="7343627" y="3955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67182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A3164-65C3-46B6-ACE8-587F79B2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주피터노트북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52001-2F33-4DA6-BE31-C66A8F0D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72" y="3047520"/>
            <a:ext cx="4892594" cy="2572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DE321-6EE4-413C-9C50-746B2C725146}"/>
              </a:ext>
            </a:extLst>
          </p:cNvPr>
          <p:cNvSpPr txBox="1"/>
          <p:nvPr/>
        </p:nvSpPr>
        <p:spPr>
          <a:xfrm>
            <a:off x="3837208" y="1698738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이러한 창이 뜨면서 인터넷 창이 생성된다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60C4D6-9A18-402D-A013-EF73B6FE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53" y="2313554"/>
            <a:ext cx="4418810" cy="404074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4DB5F77-6341-4FCB-8291-406A4DDAB052}"/>
              </a:ext>
            </a:extLst>
          </p:cNvPr>
          <p:cNvSpPr/>
          <p:nvPr/>
        </p:nvSpPr>
        <p:spPr>
          <a:xfrm>
            <a:off x="5739455" y="4091608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91622-1458-4220-98AC-E0D575C0BF79}"/>
              </a:ext>
            </a:extLst>
          </p:cNvPr>
          <p:cNvSpPr txBox="1"/>
          <p:nvPr/>
        </p:nvSpPr>
        <p:spPr>
          <a:xfrm>
            <a:off x="6771920" y="6488668"/>
            <a:ext cx="510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안뜨면</a:t>
            </a:r>
            <a:r>
              <a:rPr lang="ko-KR" altLang="en-US" b="1" dirty="0"/>
              <a:t> 해당 주소를 복사해서 인터넷 </a:t>
            </a:r>
            <a:r>
              <a:rPr lang="en-US" altLang="ko-KR" b="1" dirty="0" err="1"/>
              <a:t>url</a:t>
            </a:r>
            <a:r>
              <a:rPr lang="ko-KR" altLang="en-US" b="1" dirty="0"/>
              <a:t>에 검색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B2E7DF-7BE1-49FA-A30D-C3688F7FC054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2312058" y="4439341"/>
            <a:ext cx="4459862" cy="22339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81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122</Words>
  <Application>Microsoft Office PowerPoint</Application>
  <PresentationFormat>와이드스크린</PresentationFormat>
  <Paragraphs>29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Python</vt:lpstr>
      <vt:lpstr>PowerPoint 프레젠테이션</vt:lpstr>
      <vt:lpstr>아나콘다 설치하기</vt:lpstr>
      <vt:lpstr>아나콘다 설치하기</vt:lpstr>
      <vt:lpstr>컴퓨터 bit 확인하기</vt:lpstr>
      <vt:lpstr>아나콘다 설치하기</vt:lpstr>
      <vt:lpstr>아나콘다 설치하기</vt:lpstr>
      <vt:lpstr>주피터노트북</vt:lpstr>
      <vt:lpstr>주피터노트북</vt:lpstr>
      <vt:lpstr>주피터노트북</vt:lpstr>
      <vt:lpstr>주피터노트북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이 창우</dc:creator>
  <cp:lastModifiedBy>이 창우</cp:lastModifiedBy>
  <cp:revision>33</cp:revision>
  <dcterms:created xsi:type="dcterms:W3CDTF">2020-02-08T06:11:16Z</dcterms:created>
  <dcterms:modified xsi:type="dcterms:W3CDTF">2020-02-08T07:13:07Z</dcterms:modified>
</cp:coreProperties>
</file>